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71" r:id="rId5"/>
    <p:sldId id="270" r:id="rId6"/>
    <p:sldId id="258" r:id="rId7"/>
    <p:sldId id="259" r:id="rId8"/>
    <p:sldId id="260" r:id="rId9"/>
    <p:sldId id="262" r:id="rId10"/>
    <p:sldId id="266" r:id="rId11"/>
    <p:sldId id="264" r:id="rId12"/>
    <p:sldId id="265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D:\SAIFUL DIGITAL CONTAINT\PICCT\junk-food_2286354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221" y="1524000"/>
            <a:ext cx="863317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4600" y="152400"/>
            <a:ext cx="4006225" cy="1015663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bn-BD" sz="6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সকলকে শুভেচ্ছা</a:t>
            </a:r>
            <a:endParaRPr lang="en-US" sz="60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916" y="1524000"/>
            <a:ext cx="8395247" cy="830997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4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তোমার পাঠ্য বইয়ের জাঙ্ক ফুড অংশটি পড়।</a:t>
            </a:r>
            <a:endParaRPr lang="en-US" sz="48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52800"/>
            <a:ext cx="9144000" cy="30469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ফুড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বোঝানো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৫টি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ফুডের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ফুড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খেলে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defRPr/>
            </a:pP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057400"/>
            <a:ext cx="8272463" cy="830997"/>
          </a:xfrm>
          <a:prstGeom prst="rect">
            <a:avLst/>
          </a:prstGeom>
          <a:noFill/>
          <a:ln w="76200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u="sng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প্রশ্নগুলোর</a:t>
            </a:r>
            <a:r>
              <a:rPr lang="en-US" sz="4800" b="1" u="sng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800" b="1" u="sng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লিখ</a:t>
            </a:r>
            <a:endParaRPr lang="en-US" sz="4800" b="1" u="sng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152400"/>
            <a:ext cx="2193229" cy="1107996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bn-BD" sz="66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66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4572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জাঙ্ক ফুড হচ্ছে একধরনের কৃত্রিম খাদ্য যাতে চর্বি,লবণ,কার্বনেট ইত্যাদি ক্ষতিকারক দ্রব্যের আধিক্য থাকে।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9812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আলুর চিপস,বার্গার,চকলেট,ক্যান্ডি,বিভিন্ন ধরনের জুস,কোমল পানীয় ইত্যাদি।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44168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3600" b="1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BD" sz="3600" b="1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ক) কৃত্রিম রঙ ও রাসায়নিক দ্রব্য মিশানো থাকে বিধায় লিভার ও কিডনি অকার্যকর হয়।</a:t>
            </a:r>
          </a:p>
          <a:p>
            <a:r>
              <a:rPr lang="bn-BD" sz="3600" b="1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খ)উচ্চমাত্রার চর্বি থাকায় শরীর মোটা হয়ে যায়।</a:t>
            </a:r>
          </a:p>
          <a:p>
            <a:r>
              <a:rPr lang="bn-BD" sz="3600" b="1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গ)শিশুদের ক্ষুধামন্দা দেখা দেয়।</a:t>
            </a:r>
          </a:p>
          <a:p>
            <a:r>
              <a:rPr lang="bn-BD" sz="3600" b="1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ঘ)শিশুরা অপুষ্টিতে ভোগে।</a:t>
            </a:r>
          </a:p>
          <a:p>
            <a:r>
              <a:rPr lang="bn-BD" sz="3600" b="1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ঙ)অনেকক্ষেত্রে ক্যান্সার হওয়ার ঝুঁকি থাকে।</a:t>
            </a:r>
            <a:endParaRPr lang="en-US" sz="3600" b="1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RBL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" y="228600"/>
            <a:ext cx="81852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সবাই ভালো থেকো। আবার দেখা হবে।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2" descr="C:\Users\Nazir\Documents\animduck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57800"/>
            <a:ext cx="1508760" cy="628650"/>
          </a:xfrm>
          <a:prstGeom prst="rect">
            <a:avLst/>
          </a:prstGeom>
          <a:noFill/>
        </p:spPr>
      </p:pic>
      <p:pic>
        <p:nvPicPr>
          <p:cNvPr id="10" name="Picture 2" descr="C:\Users\Nazir\Documents\animduck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648200"/>
            <a:ext cx="1508760" cy="628650"/>
          </a:xfrm>
          <a:prstGeom prst="rect">
            <a:avLst/>
          </a:prstGeom>
          <a:noFill/>
        </p:spPr>
      </p:pic>
      <p:pic>
        <p:nvPicPr>
          <p:cNvPr id="11" name="Picture 2" descr="C:\Users\Nazir\Documents\animduck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962400"/>
            <a:ext cx="1508760" cy="628650"/>
          </a:xfrm>
          <a:prstGeom prst="rect">
            <a:avLst/>
          </a:prstGeom>
          <a:noFill/>
        </p:spPr>
      </p:pic>
      <p:pic>
        <p:nvPicPr>
          <p:cNvPr id="12" name="Picture 2" descr="C:\Users\Nazir\Documents\animduck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257800"/>
            <a:ext cx="1508760" cy="628650"/>
          </a:xfrm>
          <a:prstGeom prst="rect">
            <a:avLst/>
          </a:prstGeom>
          <a:noFill/>
        </p:spPr>
      </p:pic>
      <p:pic>
        <p:nvPicPr>
          <p:cNvPr id="13" name="Picture 2" descr="C:\Users\Nazir\Documents\animduck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419600"/>
            <a:ext cx="1508760" cy="628650"/>
          </a:xfrm>
          <a:prstGeom prst="rect">
            <a:avLst/>
          </a:prstGeom>
          <a:noFill/>
        </p:spPr>
      </p:pic>
      <p:pic>
        <p:nvPicPr>
          <p:cNvPr id="14" name="Picture 2" descr="C:\Users\Nazir\Documents\animduck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419600"/>
            <a:ext cx="1508760" cy="62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1524000"/>
            <a:ext cx="5401866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			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1" y="685800"/>
            <a:ext cx="8382000" cy="526297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b="1" u="sng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উপস্থাপনায়</a:t>
            </a:r>
          </a:p>
          <a:p>
            <a:pPr algn="ctr"/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মুন্সি নুরুল করিম</a:t>
            </a:r>
          </a:p>
          <a:p>
            <a:pPr algn="ctr"/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রাজষপুর সরকারি প্রাথমিক বিদ্যালয়</a:t>
            </a:r>
          </a:p>
          <a:p>
            <a:pPr algn="ctr"/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পরশুরাম,ফেনী।</a:t>
            </a:r>
          </a:p>
          <a:p>
            <a:pPr algn="ctr"/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1500" y="928688"/>
            <a:ext cx="7643813" cy="4862870"/>
          </a:xfrm>
          <a:prstGeom prst="rect">
            <a:avLst/>
          </a:prstGeom>
          <a:solidFill>
            <a:srgbClr val="C00000"/>
          </a:solidFill>
          <a:ln w="76200">
            <a:solidFill>
              <a:schemeClr val="accent4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bn-BD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bn-BD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পাঠঃসুস্থ জীবনের জন্য খাদ্য</a:t>
            </a:r>
            <a:endParaRPr lang="bn-BD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জাঙ্ক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ফুড</a:t>
            </a:r>
            <a:endParaRPr lang="bn-BD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endParaRPr lang="bn-BD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09800"/>
            <a:ext cx="8763000" cy="347787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chemeClr val="accent2"/>
                </a:solidFill>
              </a:rPr>
              <a:t>১।জাঙ্ক ফুড কী বলতে পারবে।</a:t>
            </a:r>
          </a:p>
          <a:p>
            <a:r>
              <a:rPr lang="bn-BD" sz="4400" b="1" dirty="0" smtClean="0">
                <a:solidFill>
                  <a:schemeClr val="accent2"/>
                </a:solidFill>
              </a:rPr>
              <a:t>২।কয়েকটি জাঙ্ক ফুডের নাম বলতে পারবে।</a:t>
            </a:r>
          </a:p>
          <a:p>
            <a:r>
              <a:rPr lang="bn-BD" sz="4400" b="1" dirty="0" smtClean="0">
                <a:solidFill>
                  <a:schemeClr val="accent2"/>
                </a:solidFill>
              </a:rPr>
              <a:t>৩।জাঙ্ক ফুডের ক্ষতিকারক দিক বলতে পারবে।</a:t>
            </a:r>
            <a:endParaRPr lang="en-US" sz="44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152400"/>
            <a:ext cx="374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i="1" u="sng" dirty="0" smtClean="0">
                <a:solidFill>
                  <a:srgbClr val="00B050"/>
                </a:solidFill>
              </a:rPr>
              <a:t>শিখনফল</a:t>
            </a:r>
          </a:p>
          <a:p>
            <a:endParaRPr lang="en-US" sz="7200" b="1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4922" y="609600"/>
            <a:ext cx="28600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ভিডিওটি দেখি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0717" y="4772561"/>
            <a:ext cx="3220753" cy="1323439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bn-BD" sz="80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জাঙ্ক ফুড</a:t>
            </a:r>
            <a:endParaRPr lang="en-US" sz="8000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3048000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video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3733800" y="2743200"/>
            <a:ext cx="152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b="1" dirty="0" err="1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চিপস</a:t>
            </a:r>
            <a:endParaRPr lang="en-US" sz="6000" b="1" dirty="0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54114"/>
            <a:ext cx="2531462" cy="70788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bn-BD" sz="40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ছবি গুলো দেখ</a:t>
            </a: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838200"/>
            <a:ext cx="28479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1225" y="838200"/>
            <a:ext cx="28479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239000" y="2133600"/>
            <a:ext cx="1928813" cy="1016000"/>
          </a:xfrm>
          <a:prstGeom prst="rect">
            <a:avLst/>
          </a:prstGeom>
          <a:solidFill>
            <a:srgbClr val="C00000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বার্গার</a:t>
            </a:r>
            <a:endParaRPr lang="en-IN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400800" y="2471737"/>
            <a:ext cx="785813" cy="500063"/>
          </a:xfrm>
          <a:prstGeom prst="right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4343400" y="5715000"/>
            <a:ext cx="1357312" cy="500063"/>
          </a:xfrm>
          <a:prstGeom prst="right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367462" y="5476875"/>
            <a:ext cx="2090738" cy="923925"/>
          </a:xfrm>
          <a:prstGeom prst="rect">
            <a:avLst/>
          </a:prstGeom>
          <a:solidFill>
            <a:srgbClr val="C00000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চকলেট</a:t>
            </a:r>
            <a:endParaRPr lang="en-IN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2733675"/>
            <a:ext cx="1143000" cy="923925"/>
          </a:xfrm>
          <a:prstGeom prst="rect">
            <a:avLst/>
          </a:prstGeom>
          <a:solidFill>
            <a:srgbClr val="C00000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জুস</a:t>
            </a:r>
            <a:endParaRPr lang="en-IN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13" descr="D:\SAIFUL DIGITAL CONTAINT\PICCT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389084"/>
            <a:ext cx="2481262" cy="257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D:\SAIFUL DIGITAL CONTAINT\PICCT\junk-food_2286354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4654369"/>
            <a:ext cx="3443287" cy="2127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581400" y="76200"/>
            <a:ext cx="25314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ছবি গুলো দেখ </a:t>
            </a:r>
            <a:endParaRPr lang="en-US" sz="4000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2" descr="I:\bf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1066800"/>
            <a:ext cx="1600200" cy="2857500"/>
          </a:xfrm>
          <a:prstGeom prst="rect">
            <a:avLst/>
          </a:prstGeom>
          <a:noFill/>
        </p:spPr>
      </p:pic>
      <p:sp>
        <p:nvSpPr>
          <p:cNvPr id="15" name="Bent-Up Arrow 14"/>
          <p:cNvSpPr/>
          <p:nvPr/>
        </p:nvSpPr>
        <p:spPr>
          <a:xfrm rot="10800000">
            <a:off x="304799" y="1935480"/>
            <a:ext cx="1600200" cy="731520"/>
          </a:xfrm>
          <a:prstGeom prst="ben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657600" y="1676400"/>
            <a:ext cx="1219200" cy="500063"/>
          </a:xfrm>
          <a:prstGeom prst="right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3786188" y="4267200"/>
            <a:ext cx="1243012" cy="500062"/>
          </a:xfrm>
          <a:prstGeom prst="rightArrow">
            <a:avLst>
              <a:gd name="adj1" fmla="val 44373"/>
              <a:gd name="adj2" fmla="val 50000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5000" y="0"/>
            <a:ext cx="48768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bn-BD" sz="3600" b="1" u="sng" dirty="0" smtClean="0">
                <a:latin typeface="NikoshBAN" pitchFamily="2" charset="0"/>
                <a:cs typeface="NikoshBAN" pitchFamily="2" charset="0"/>
              </a:rPr>
              <a:t>ছ? </a:t>
            </a:r>
            <a:endParaRPr lang="en-US" sz="3600" b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12" descr="D:\SAIFUL DIGITAL CONTAINT\PICCT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3" y="762000"/>
            <a:ext cx="34305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D:\SAIFUL DIGITAL CONTAINT\PICCT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3429000"/>
            <a:ext cx="3500438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105400" y="1295400"/>
            <a:ext cx="3886200" cy="1323439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১টি ছেলে চিপস ও জুস খাচ্ছে।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4114800"/>
            <a:ext cx="3804247" cy="707886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১টি লোক বার্গার খাচ্ছে।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6073914"/>
            <a:ext cx="3230372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40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দলে আলোচনা কর 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0" grpId="0" animBg="1"/>
      <p:bldP spid="11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 flipH="1">
            <a:off x="3352800" y="228600"/>
            <a:ext cx="2349858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4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u="sng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2544901"/>
            <a:ext cx="8991600" cy="31700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তোমার পরিচিত কয়েকটি জাঙ্ক ফুডের নাম বল।</a:t>
            </a:r>
          </a:p>
          <a:p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কোন জাঙ্ক ফুডটি তুমি পছন্দ কর?</a:t>
            </a:r>
          </a:p>
          <a:p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এ সকল জাঙ্ক ফুড গ্রহনের ফলে তোমার কোন সমস্যা হয়েছিল কী?কী সমস্যা হয়েছিল? আলোচনা কর।</a:t>
            </a:r>
          </a:p>
          <a:p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295</TotalTime>
  <Words>247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</dc:creator>
  <cp:lastModifiedBy>PTI</cp:lastModifiedBy>
  <cp:revision>58</cp:revision>
  <dcterms:created xsi:type="dcterms:W3CDTF">2006-08-16T00:00:00Z</dcterms:created>
  <dcterms:modified xsi:type="dcterms:W3CDTF">2014-04-06T10:46:59Z</dcterms:modified>
</cp:coreProperties>
</file>